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60" r:id="rId7"/>
    <p:sldId id="258" r:id="rId8"/>
    <p:sldId id="259" r:id="rId9"/>
    <p:sldId id="269" r:id="rId10"/>
    <p:sldId id="264" r:id="rId11"/>
    <p:sldId id="278" r:id="rId12"/>
    <p:sldId id="268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173" y="6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Camara" userId="9affbf1161e41bf1" providerId="LiveId" clId="{BEAE9AA2-7469-4880-A3B5-55E9D2A8FA6F}"/>
    <pc:docChg chg="undo redo custSel delSld modSld sldOrd">
      <pc:chgData name="S Camara" userId="9affbf1161e41bf1" providerId="LiveId" clId="{BEAE9AA2-7469-4880-A3B5-55E9D2A8FA6F}" dt="2025-04-07T19:37:36.752" v="431"/>
      <pc:docMkLst>
        <pc:docMk/>
      </pc:docMkLst>
      <pc:sldChg chg="modSp mod">
        <pc:chgData name="S Camara" userId="9affbf1161e41bf1" providerId="LiveId" clId="{BEAE9AA2-7469-4880-A3B5-55E9D2A8FA6F}" dt="2025-04-07T19:22:27.801" v="96" actId="20577"/>
        <pc:sldMkLst>
          <pc:docMk/>
          <pc:sldMk cId="1883836176" sldId="256"/>
        </pc:sldMkLst>
        <pc:spChg chg="mod">
          <ac:chgData name="S Camara" userId="9affbf1161e41bf1" providerId="LiveId" clId="{BEAE9AA2-7469-4880-A3B5-55E9D2A8FA6F}" dt="2025-04-07T19:22:02.792" v="29" actId="255"/>
          <ac:spMkLst>
            <pc:docMk/>
            <pc:sldMk cId="1883836176" sldId="256"/>
            <ac:spMk id="17" creationId="{75B1C734-42CB-4311-8905-2F41D09107C7}"/>
          </ac:spMkLst>
        </pc:spChg>
        <pc:spChg chg="mod">
          <ac:chgData name="S Camara" userId="9affbf1161e41bf1" providerId="LiveId" clId="{BEAE9AA2-7469-4880-A3B5-55E9D2A8FA6F}" dt="2025-04-07T19:22:27.801" v="96" actId="20577"/>
          <ac:spMkLst>
            <pc:docMk/>
            <pc:sldMk cId="1883836176" sldId="256"/>
            <ac:spMk id="22" creationId="{115C523A-AC40-4CBA-9DF4-B287ED32185D}"/>
          </ac:spMkLst>
        </pc:spChg>
      </pc:sldChg>
      <pc:sldChg chg="modNotesTx">
        <pc:chgData name="S Camara" userId="9affbf1161e41bf1" providerId="LiveId" clId="{BEAE9AA2-7469-4880-A3B5-55E9D2A8FA6F}" dt="2025-04-07T19:36:12.736" v="419" actId="113"/>
        <pc:sldMkLst>
          <pc:docMk/>
          <pc:sldMk cId="277377105" sldId="257"/>
        </pc:sldMkLst>
      </pc:sldChg>
      <pc:sldChg chg="modAnim modNotesTx">
        <pc:chgData name="S Camara" userId="9affbf1161e41bf1" providerId="LiveId" clId="{BEAE9AA2-7469-4880-A3B5-55E9D2A8FA6F}" dt="2025-04-07T19:37:17.859" v="427"/>
        <pc:sldMkLst>
          <pc:docMk/>
          <pc:sldMk cId="611775336" sldId="258"/>
        </pc:sldMkLst>
      </pc:sldChg>
      <pc:sldChg chg="modSp mod modAnim modNotesTx">
        <pc:chgData name="S Camara" userId="9affbf1161e41bf1" providerId="LiveId" clId="{BEAE9AA2-7469-4880-A3B5-55E9D2A8FA6F}" dt="2025-04-07T19:37:36.752" v="431"/>
        <pc:sldMkLst>
          <pc:docMk/>
          <pc:sldMk cId="414789630" sldId="259"/>
        </pc:sldMkLst>
        <pc:spChg chg="mod">
          <ac:chgData name="S Camara" userId="9affbf1161e41bf1" providerId="LiveId" clId="{BEAE9AA2-7469-4880-A3B5-55E9D2A8FA6F}" dt="2025-04-07T19:22:57.900" v="97" actId="1076"/>
          <ac:spMkLst>
            <pc:docMk/>
            <pc:sldMk cId="414789630" sldId="259"/>
            <ac:spMk id="33" creationId="{4F4C28E4-6D60-402B-8F22-B1AED571D98D}"/>
          </ac:spMkLst>
        </pc:spChg>
      </pc:sldChg>
      <pc:sldChg chg="modSp mod ord modAnim">
        <pc:chgData name="S Camara" userId="9affbf1161e41bf1" providerId="LiveId" clId="{BEAE9AA2-7469-4880-A3B5-55E9D2A8FA6F}" dt="2025-04-07T19:36:57.628" v="424"/>
        <pc:sldMkLst>
          <pc:docMk/>
          <pc:sldMk cId="2378828155" sldId="260"/>
        </pc:sldMkLst>
        <pc:spChg chg="mod">
          <ac:chgData name="S Camara" userId="9affbf1161e41bf1" providerId="LiveId" clId="{BEAE9AA2-7469-4880-A3B5-55E9D2A8FA6F}" dt="2025-04-07T19:36:56.421" v="423" actId="1076"/>
          <ac:spMkLst>
            <pc:docMk/>
            <pc:sldMk cId="2378828155" sldId="260"/>
            <ac:spMk id="20" creationId="{5F481192-C246-4A6A-8D3F-9EBF56786C13}"/>
          </ac:spMkLst>
        </pc:spChg>
      </pc:sldChg>
      <pc:sldChg chg="addSp delSp modSp mod modNotesTx">
        <pc:chgData name="S Camara" userId="9affbf1161e41bf1" providerId="LiveId" clId="{BEAE9AA2-7469-4880-A3B5-55E9D2A8FA6F}" dt="2025-04-07T19:35:32.728" v="416" actId="20577"/>
        <pc:sldMkLst>
          <pc:docMk/>
          <pc:sldMk cId="3094425145" sldId="264"/>
        </pc:sldMkLst>
        <pc:spChg chg="mod">
          <ac:chgData name="S Camara" userId="9affbf1161e41bf1" providerId="LiveId" clId="{BEAE9AA2-7469-4880-A3B5-55E9D2A8FA6F}" dt="2025-04-07T19:32:54.435" v="355" actId="1076"/>
          <ac:spMkLst>
            <pc:docMk/>
            <pc:sldMk cId="3094425145" sldId="264"/>
            <ac:spMk id="2" creationId="{8754855F-48FF-A716-FD66-681EB44D1B88}"/>
          </ac:spMkLst>
        </pc:spChg>
        <pc:spChg chg="add del">
          <ac:chgData name="S Camara" userId="9affbf1161e41bf1" providerId="LiveId" clId="{BEAE9AA2-7469-4880-A3B5-55E9D2A8FA6F}" dt="2025-04-07T19:32:51.872" v="353" actId="478"/>
          <ac:spMkLst>
            <pc:docMk/>
            <pc:sldMk cId="3094425145" sldId="264"/>
            <ac:spMk id="8" creationId="{1D0370D4-F190-42D8-9B6E-CD2F019E9759}"/>
          </ac:spMkLst>
        </pc:spChg>
        <pc:spChg chg="add mod">
          <ac:chgData name="S Camara" userId="9affbf1161e41bf1" providerId="LiveId" clId="{BEAE9AA2-7469-4880-A3B5-55E9D2A8FA6F}" dt="2025-04-07T19:32:19.647" v="343" actId="20577"/>
          <ac:spMkLst>
            <pc:docMk/>
            <pc:sldMk cId="3094425145" sldId="264"/>
            <ac:spMk id="10" creationId="{7E9203B3-9DBC-62EC-17E1-E8C15BEAA6A5}"/>
          </ac:spMkLst>
        </pc:spChg>
        <pc:spChg chg="add del mod">
          <ac:chgData name="S Camara" userId="9affbf1161e41bf1" providerId="LiveId" clId="{BEAE9AA2-7469-4880-A3B5-55E9D2A8FA6F}" dt="2025-04-07T19:32:51.872" v="353" actId="478"/>
          <ac:spMkLst>
            <pc:docMk/>
            <pc:sldMk cId="3094425145" sldId="264"/>
            <ac:spMk id="12" creationId="{DCDF2372-D1BF-8908-0AC9-9C90BF85256F}"/>
          </ac:spMkLst>
        </pc:spChg>
        <pc:spChg chg="mod">
          <ac:chgData name="S Camara" userId="9affbf1161e41bf1" providerId="LiveId" clId="{BEAE9AA2-7469-4880-A3B5-55E9D2A8FA6F}" dt="2025-04-07T19:32:28.133" v="345" actId="1076"/>
          <ac:spMkLst>
            <pc:docMk/>
            <pc:sldMk cId="3094425145" sldId="264"/>
            <ac:spMk id="43" creationId="{F5B4A0FC-ADD0-4E64-B8C2-69CCEE2F5AF6}"/>
          </ac:spMkLst>
        </pc:spChg>
      </pc:sldChg>
      <pc:sldChg chg="addSp delSp modSp mod">
        <pc:chgData name="S Camara" userId="9affbf1161e41bf1" providerId="LiveId" clId="{BEAE9AA2-7469-4880-A3B5-55E9D2A8FA6F}" dt="2025-04-07T19:26:53.230" v="195" actId="255"/>
        <pc:sldMkLst>
          <pc:docMk/>
          <pc:sldMk cId="3313535378" sldId="268"/>
        </pc:sldMkLst>
        <pc:spChg chg="add del mod">
          <ac:chgData name="S Camara" userId="9affbf1161e41bf1" providerId="LiveId" clId="{BEAE9AA2-7469-4880-A3B5-55E9D2A8FA6F}" dt="2025-04-07T19:24:43.808" v="124" actId="478"/>
          <ac:spMkLst>
            <pc:docMk/>
            <pc:sldMk cId="3313535378" sldId="268"/>
            <ac:spMk id="3" creationId="{D914DB24-3BEF-116E-6F27-EF93EE05AFE8}"/>
          </ac:spMkLst>
        </pc:spChg>
        <pc:spChg chg="mod">
          <ac:chgData name="S Camara" userId="9affbf1161e41bf1" providerId="LiveId" clId="{BEAE9AA2-7469-4880-A3B5-55E9D2A8FA6F}" dt="2025-04-07T19:25:43.156" v="163" actId="20577"/>
          <ac:spMkLst>
            <pc:docMk/>
            <pc:sldMk cId="3313535378" sldId="268"/>
            <ac:spMk id="5" creationId="{239AC5B5-DBFF-474A-8D9B-1133B9C0066D}"/>
          </ac:spMkLst>
        </pc:spChg>
        <pc:spChg chg="mod">
          <ac:chgData name="S Camara" userId="9affbf1161e41bf1" providerId="LiveId" clId="{BEAE9AA2-7469-4880-A3B5-55E9D2A8FA6F}" dt="2025-04-07T19:26:37.266" v="191" actId="1076"/>
          <ac:spMkLst>
            <pc:docMk/>
            <pc:sldMk cId="3313535378" sldId="268"/>
            <ac:spMk id="6" creationId="{5150278A-C855-49FF-BCD2-7E6BD3F90529}"/>
          </ac:spMkLst>
        </pc:spChg>
        <pc:spChg chg="add del mod">
          <ac:chgData name="S Camara" userId="9affbf1161e41bf1" providerId="LiveId" clId="{BEAE9AA2-7469-4880-A3B5-55E9D2A8FA6F}" dt="2025-04-07T19:24:49.512" v="126" actId="478"/>
          <ac:spMkLst>
            <pc:docMk/>
            <pc:sldMk cId="3313535378" sldId="268"/>
            <ac:spMk id="7" creationId="{3FAC3F45-878C-0A2C-D8F5-234F244E5AB7}"/>
          </ac:spMkLst>
        </pc:spChg>
        <pc:spChg chg="add del mod">
          <ac:chgData name="S Camara" userId="9affbf1161e41bf1" providerId="LiveId" clId="{BEAE9AA2-7469-4880-A3B5-55E9D2A8FA6F}" dt="2025-04-07T19:24:53.579" v="128" actId="478"/>
          <ac:spMkLst>
            <pc:docMk/>
            <pc:sldMk cId="3313535378" sldId="268"/>
            <ac:spMk id="9" creationId="{F0DB3F57-31B9-72EF-4A7E-0BD8CE32DF68}"/>
          </ac:spMkLst>
        </pc:spChg>
        <pc:spChg chg="add del mod">
          <ac:chgData name="S Camara" userId="9affbf1161e41bf1" providerId="LiveId" clId="{BEAE9AA2-7469-4880-A3B5-55E9D2A8FA6F}" dt="2025-04-07T19:25:00.725" v="130" actId="478"/>
          <ac:spMkLst>
            <pc:docMk/>
            <pc:sldMk cId="3313535378" sldId="268"/>
            <ac:spMk id="11" creationId="{18E6696D-D580-E1A6-DD00-BEE3E5D4A1D7}"/>
          </ac:spMkLst>
        </pc:spChg>
        <pc:spChg chg="add del mod">
          <ac:chgData name="S Camara" userId="9affbf1161e41bf1" providerId="LiveId" clId="{BEAE9AA2-7469-4880-A3B5-55E9D2A8FA6F}" dt="2025-04-07T19:25:05.815" v="132" actId="478"/>
          <ac:spMkLst>
            <pc:docMk/>
            <pc:sldMk cId="3313535378" sldId="268"/>
            <ac:spMk id="13" creationId="{5675E3CB-9A8E-D936-BDE5-29C25A5305D7}"/>
          </ac:spMkLst>
        </pc:spChg>
        <pc:spChg chg="mod">
          <ac:chgData name="S Camara" userId="9affbf1161e41bf1" providerId="LiveId" clId="{BEAE9AA2-7469-4880-A3B5-55E9D2A8FA6F}" dt="2025-04-07T19:26:53.230" v="195" actId="255"/>
          <ac:spMkLst>
            <pc:docMk/>
            <pc:sldMk cId="3313535378" sldId="268"/>
            <ac:spMk id="23" creationId="{2052F5BA-C743-4F56-BF96-3A70DB7B29D8}"/>
          </ac:spMkLst>
        </pc:spChg>
        <pc:spChg chg="del">
          <ac:chgData name="S Camara" userId="9affbf1161e41bf1" providerId="LiveId" clId="{BEAE9AA2-7469-4880-A3B5-55E9D2A8FA6F}" dt="2025-04-07T19:24:41.656" v="123" actId="478"/>
          <ac:spMkLst>
            <pc:docMk/>
            <pc:sldMk cId="3313535378" sldId="268"/>
            <ac:spMk id="24" creationId="{0BA3A285-1B6B-47C7-A879-444362C4EFED}"/>
          </ac:spMkLst>
        </pc:spChg>
        <pc:spChg chg="del">
          <ac:chgData name="S Camara" userId="9affbf1161e41bf1" providerId="LiveId" clId="{BEAE9AA2-7469-4880-A3B5-55E9D2A8FA6F}" dt="2025-04-07T19:24:46.665" v="125" actId="478"/>
          <ac:spMkLst>
            <pc:docMk/>
            <pc:sldMk cId="3313535378" sldId="268"/>
            <ac:spMk id="25" creationId="{44B3A6EF-74CD-4CC3-BB15-24EAF0291D3A}"/>
          </ac:spMkLst>
        </pc:spChg>
        <pc:spChg chg="del">
          <ac:chgData name="S Camara" userId="9affbf1161e41bf1" providerId="LiveId" clId="{BEAE9AA2-7469-4880-A3B5-55E9D2A8FA6F}" dt="2025-04-07T19:25:02.913" v="131" actId="478"/>
          <ac:spMkLst>
            <pc:docMk/>
            <pc:sldMk cId="3313535378" sldId="268"/>
            <ac:spMk id="33" creationId="{6408E2D6-75F9-4B6D-83C6-E5C1D0785788}"/>
          </ac:spMkLst>
        </pc:spChg>
        <pc:spChg chg="del">
          <ac:chgData name="S Camara" userId="9affbf1161e41bf1" providerId="LiveId" clId="{BEAE9AA2-7469-4880-A3B5-55E9D2A8FA6F}" dt="2025-04-07T19:24:56.060" v="129" actId="478"/>
          <ac:spMkLst>
            <pc:docMk/>
            <pc:sldMk cId="3313535378" sldId="268"/>
            <ac:spMk id="34" creationId="{53AB9469-72E1-430D-8BF6-AEEEBDE86C7B}"/>
          </ac:spMkLst>
        </pc:spChg>
        <pc:spChg chg="del">
          <ac:chgData name="S Camara" userId="9affbf1161e41bf1" providerId="LiveId" clId="{BEAE9AA2-7469-4880-A3B5-55E9D2A8FA6F}" dt="2025-04-07T19:24:51.422" v="127" actId="478"/>
          <ac:spMkLst>
            <pc:docMk/>
            <pc:sldMk cId="3313535378" sldId="268"/>
            <ac:spMk id="35" creationId="{83F37B6A-147E-428A-8A0A-66906B67C611}"/>
          </ac:spMkLst>
        </pc:spChg>
        <pc:spChg chg="del">
          <ac:chgData name="S Camara" userId="9affbf1161e41bf1" providerId="LiveId" clId="{BEAE9AA2-7469-4880-A3B5-55E9D2A8FA6F}" dt="2025-04-07T19:25:10.150" v="133" actId="478"/>
          <ac:spMkLst>
            <pc:docMk/>
            <pc:sldMk cId="3313535378" sldId="268"/>
            <ac:spMk id="36" creationId="{2138E7D7-EAED-45BA-8679-6A7129C1370B}"/>
          </ac:spMkLst>
        </pc:spChg>
        <pc:spChg chg="del">
          <ac:chgData name="S Camara" userId="9affbf1161e41bf1" providerId="LiveId" clId="{BEAE9AA2-7469-4880-A3B5-55E9D2A8FA6F}" dt="2025-04-07T19:25:12.376" v="134" actId="478"/>
          <ac:spMkLst>
            <pc:docMk/>
            <pc:sldMk cId="3313535378" sldId="268"/>
            <ac:spMk id="37" creationId="{4257A396-7594-402C-B2A9-4678A0607CF5}"/>
          </ac:spMkLst>
        </pc:spChg>
      </pc:sldChg>
      <pc:sldChg chg="addSp delSp modSp mod modNotesTx">
        <pc:chgData name="S Camara" userId="9affbf1161e41bf1" providerId="LiveId" clId="{BEAE9AA2-7469-4880-A3B5-55E9D2A8FA6F}" dt="2025-04-07T19:35:10.434" v="412" actId="255"/>
        <pc:sldMkLst>
          <pc:docMk/>
          <pc:sldMk cId="1433309288" sldId="269"/>
        </pc:sldMkLst>
        <pc:spChg chg="del">
          <ac:chgData name="S Camara" userId="9affbf1161e41bf1" providerId="LiveId" clId="{BEAE9AA2-7469-4880-A3B5-55E9D2A8FA6F}" dt="2025-04-07T19:33:14.805" v="356" actId="478"/>
          <ac:spMkLst>
            <pc:docMk/>
            <pc:sldMk cId="1433309288" sldId="269"/>
            <ac:spMk id="81" creationId="{145DC384-179D-4D98-BDFC-0F504A188C18}"/>
          </ac:spMkLst>
        </pc:spChg>
        <pc:spChg chg="del">
          <ac:chgData name="S Camara" userId="9affbf1161e41bf1" providerId="LiveId" clId="{BEAE9AA2-7469-4880-A3B5-55E9D2A8FA6F}" dt="2025-04-07T19:33:17.184" v="357" actId="478"/>
          <ac:spMkLst>
            <pc:docMk/>
            <pc:sldMk cId="1433309288" sldId="269"/>
            <ac:spMk id="82" creationId="{7005FDD0-453E-4C96-B4CD-233F59CBAB4B}"/>
          </ac:spMkLst>
        </pc:spChg>
        <pc:cxnChg chg="add mod">
          <ac:chgData name="S Camara" userId="9affbf1161e41bf1" providerId="LiveId" clId="{BEAE9AA2-7469-4880-A3B5-55E9D2A8FA6F}" dt="2025-04-07T19:34:03.685" v="406" actId="13822"/>
          <ac:cxnSpMkLst>
            <pc:docMk/>
            <pc:sldMk cId="1433309288" sldId="269"/>
            <ac:cxnSpMk id="3" creationId="{A9524057-DF0F-09C4-0D6A-A4C55B54BADA}"/>
          </ac:cxnSpMkLst>
        </pc:cxnChg>
        <pc:cxnChg chg="add mod">
          <ac:chgData name="S Camara" userId="9affbf1161e41bf1" providerId="LiveId" clId="{BEAE9AA2-7469-4880-A3B5-55E9D2A8FA6F}" dt="2025-04-07T19:34:41.320" v="409" actId="1076"/>
          <ac:cxnSpMkLst>
            <pc:docMk/>
            <pc:sldMk cId="1433309288" sldId="269"/>
            <ac:cxnSpMk id="5" creationId="{7C6DAF74-CDD9-456D-5444-78E8C7866AB1}"/>
          </ac:cxnSpMkLst>
        </pc:cxnChg>
      </pc:sldChg>
      <pc:sldChg chg="addSp delSp modSp del mod">
        <pc:chgData name="S Camara" userId="9affbf1161e41bf1" providerId="LiveId" clId="{BEAE9AA2-7469-4880-A3B5-55E9D2A8FA6F}" dt="2025-04-07T19:28:48.451" v="204" actId="2696"/>
        <pc:sldMkLst>
          <pc:docMk/>
          <pc:sldMk cId="1001964732" sldId="272"/>
        </pc:sldMkLst>
        <pc:spChg chg="add del mod">
          <ac:chgData name="S Camara" userId="9affbf1161e41bf1" providerId="LiveId" clId="{BEAE9AA2-7469-4880-A3B5-55E9D2A8FA6F}" dt="2025-04-07T19:27:06.896" v="197" actId="478"/>
          <ac:spMkLst>
            <pc:docMk/>
            <pc:sldMk cId="1001964732" sldId="272"/>
            <ac:spMk id="3" creationId="{188BF42C-D0B1-3C5C-CA8D-2CA825F4F2C2}"/>
          </ac:spMkLst>
        </pc:spChg>
        <pc:spChg chg="add del mod">
          <ac:chgData name="S Camara" userId="9affbf1161e41bf1" providerId="LiveId" clId="{BEAE9AA2-7469-4880-A3B5-55E9D2A8FA6F}" dt="2025-04-07T19:27:23.245" v="201" actId="478"/>
          <ac:spMkLst>
            <pc:docMk/>
            <pc:sldMk cId="1001964732" sldId="272"/>
            <ac:spMk id="5" creationId="{D2334840-EAA4-CCA3-7C1E-6D593E6C2556}"/>
          </ac:spMkLst>
        </pc:spChg>
        <pc:spChg chg="add del mod">
          <ac:chgData name="S Camara" userId="9affbf1161e41bf1" providerId="LiveId" clId="{BEAE9AA2-7469-4880-A3B5-55E9D2A8FA6F}" dt="2025-04-07T19:27:29.878" v="203" actId="478"/>
          <ac:spMkLst>
            <pc:docMk/>
            <pc:sldMk cId="1001964732" sldId="272"/>
            <ac:spMk id="9" creationId="{48B0776B-8B78-EC60-5907-64B7062F2EA4}"/>
          </ac:spMkLst>
        </pc:spChg>
        <pc:spChg chg="del mod">
          <ac:chgData name="S Camara" userId="9affbf1161e41bf1" providerId="LiveId" clId="{BEAE9AA2-7469-4880-A3B5-55E9D2A8FA6F}" dt="2025-04-07T19:27:12.754" v="200" actId="478"/>
          <ac:spMkLst>
            <pc:docMk/>
            <pc:sldMk cId="1001964732" sldId="272"/>
            <ac:spMk id="13" creationId="{47B3AD41-1FE5-49CB-8A4E-D4849B52B19A}"/>
          </ac:spMkLst>
        </pc:spChg>
        <pc:spChg chg="del">
          <ac:chgData name="S Camara" userId="9affbf1161e41bf1" providerId="LiveId" clId="{BEAE9AA2-7469-4880-A3B5-55E9D2A8FA6F}" dt="2025-04-07T19:27:26.710" v="202" actId="478"/>
          <ac:spMkLst>
            <pc:docMk/>
            <pc:sldMk cId="1001964732" sldId="272"/>
            <ac:spMk id="14" creationId="{0DF2FA86-F417-4CF1-AA96-86CEC9266FA3}"/>
          </ac:spMkLst>
        </pc:spChg>
        <pc:picChg chg="del">
          <ac:chgData name="S Camara" userId="9affbf1161e41bf1" providerId="LiveId" clId="{BEAE9AA2-7469-4880-A3B5-55E9D2A8FA6F}" dt="2025-04-07T19:27:05.313" v="196" actId="478"/>
          <ac:picMkLst>
            <pc:docMk/>
            <pc:sldMk cId="1001964732" sldId="272"/>
            <ac:picMk id="25" creationId="{1CBBE1EF-8A0E-4660-93D4-16195F55622A}"/>
          </ac:picMkLst>
        </pc:picChg>
      </pc:sldChg>
      <pc:sldChg chg="modSp mod">
        <pc:chgData name="S Camara" userId="9affbf1161e41bf1" providerId="LiveId" clId="{BEAE9AA2-7469-4880-A3B5-55E9D2A8FA6F}" dt="2025-04-07T19:30:57.013" v="301" actId="1076"/>
        <pc:sldMkLst>
          <pc:docMk/>
          <pc:sldMk cId="1505696902" sldId="276"/>
        </pc:sldMkLst>
        <pc:spChg chg="mod">
          <ac:chgData name="S Camara" userId="9affbf1161e41bf1" providerId="LiveId" clId="{BEAE9AA2-7469-4880-A3B5-55E9D2A8FA6F}" dt="2025-04-07T19:30:47.017" v="298" actId="1076"/>
          <ac:spMkLst>
            <pc:docMk/>
            <pc:sldMk cId="1505696902" sldId="276"/>
            <ac:spMk id="9" creationId="{0D4FE13D-FAFA-49AC-A113-E917401DD9C2}"/>
          </ac:spMkLst>
        </pc:spChg>
        <pc:spChg chg="mod">
          <ac:chgData name="S Camara" userId="9affbf1161e41bf1" providerId="LiveId" clId="{BEAE9AA2-7469-4880-A3B5-55E9D2A8FA6F}" dt="2025-04-07T19:30:57.013" v="301" actId="1076"/>
          <ac:spMkLst>
            <pc:docMk/>
            <pc:sldMk cId="1505696902" sldId="276"/>
            <ac:spMk id="15" creationId="{FE60C9E5-E020-489F-8A9F-BCBE2A0C3BB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188741430982612"/>
          <c:y val="2.9881375122227369E-2"/>
          <c:w val="0.79811258569017385"/>
          <c:h val="0.844539653131593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6E-47C9-8C79-73DF0D2E89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7"/>
        <c:axId val="886489736"/>
        <c:axId val="886498920"/>
      </c:barChart>
      <c:catAx>
        <c:axId val="88648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98920"/>
        <c:crosses val="autoZero"/>
        <c:auto val="1"/>
        <c:lblAlgn val="ctr"/>
        <c:lblOffset val="100"/>
        <c:noMultiLvlLbl val="0"/>
      </c:catAx>
      <c:valAx>
        <c:axId val="886498920"/>
        <c:scaling>
          <c:orientation val="minMax"/>
          <c:max val="40000"/>
        </c:scaling>
        <c:delete val="0"/>
        <c:axPos val="l"/>
        <c:majorGridlines>
          <c:spPr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89736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Wine quality is a complex attribute shaped by a combination of chemical characteristics, production techniques, and environmental influences. </a:t>
            </a:r>
          </a:p>
          <a:p>
            <a:r>
              <a:rPr lang="en-US" b="1" dirty="0"/>
              <a:t>Robert </a:t>
            </a:r>
            <a:r>
              <a:rPr lang="en-US" b="1" dirty="0" err="1"/>
              <a:t>Renzoni</a:t>
            </a:r>
            <a:r>
              <a:rPr lang="en-US" b="1" dirty="0"/>
              <a:t> Vineyards sets out with two core objectives: Objective A: Predict wine quality (minimize MAE)Objective B: Identify key drivers of high-quality wine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7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76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Visual: Simplified graphic (wine bottle + lab beaker + rating star = quality)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1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Visual: Flowchart with icons — “Data → Model → Insights → Recommendations”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6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500" b="1" dirty="0"/>
              <a:t>Replace with our findings from the wine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21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500" b="1" dirty="0"/>
              <a:t>Optional slide (if relevant to Olivia):We built a tool that can predict wine quality before tasting Helps spot potential issues early or test new blends Visual: Screenshot or mockup of prediction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fr-fr/photo/agriculture-cave-viticole-domaine-vinicole-exploitation-agricole-39511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pt/photo/709926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sergetheconcierge.com/2011/week41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xhere.com/en/photo/725257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53073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flipH="1">
            <a:off x="185004" y="1386577"/>
            <a:ext cx="6059247" cy="4775812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91" y="522279"/>
            <a:ext cx="10884309" cy="2003898"/>
          </a:xfrm>
        </p:spPr>
        <p:txBody>
          <a:bodyPr/>
          <a:lstStyle/>
          <a:p>
            <a:pPr algn="ctr"/>
            <a:r>
              <a:rPr lang="en-US" sz="2000" dirty="0"/>
              <a:t>"Elevating Wine Quality with Data-Driven Insights"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                                 Robert </a:t>
            </a:r>
            <a:r>
              <a:rPr lang="en-US" sz="2000" dirty="0" err="1"/>
              <a:t>Renzoni</a:t>
            </a:r>
            <a:r>
              <a:rPr lang="en-US" sz="2000" dirty="0"/>
              <a:t> Vineyards</a:t>
            </a:r>
            <a:br>
              <a:rPr lang="en-US" sz="2000" dirty="0"/>
            </a:br>
            <a:r>
              <a:rPr lang="en-US" sz="2000" dirty="0"/>
              <a:t>                                  Riverside California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14628" y="3072478"/>
            <a:ext cx="12129902" cy="218870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 dirty="0"/>
              <a:t>Presented By:</a:t>
            </a:r>
          </a:p>
          <a:p>
            <a:pPr algn="ctr"/>
            <a:r>
              <a:rPr lang="en-US" b="1" dirty="0"/>
              <a:t>Tracy Dower</a:t>
            </a:r>
          </a:p>
          <a:p>
            <a:pPr algn="ctr"/>
            <a:r>
              <a:rPr lang="en-US" b="1" dirty="0" err="1"/>
              <a:t>Sumtana</a:t>
            </a:r>
            <a:r>
              <a:rPr lang="en-US" b="1" dirty="0"/>
              <a:t> Camara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Special Thanks  to Head Vintner </a:t>
            </a:r>
          </a:p>
          <a:p>
            <a:pPr algn="ctr"/>
            <a:r>
              <a:rPr lang="en-US" sz="2700" b="1" dirty="0"/>
              <a:t>Olivia </a:t>
            </a:r>
            <a:r>
              <a:rPr lang="en-US" sz="2700" b="1" dirty="0" err="1"/>
              <a:t>Bue</a:t>
            </a:r>
            <a:endParaRPr 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flipH="1">
            <a:off x="0" y="0"/>
            <a:ext cx="8035384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656" y="2338166"/>
            <a:ext cx="4127344" cy="724702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9512" y="2876055"/>
            <a:ext cx="4114592" cy="2212496"/>
          </a:xfrm>
        </p:spPr>
        <p:txBody>
          <a:bodyPr/>
          <a:lstStyle/>
          <a:p>
            <a:r>
              <a:rPr lang="en-US" sz="1700" dirty="0"/>
              <a:t>Tracy Dower – </a:t>
            </a:r>
            <a:r>
              <a:rPr lang="en-US" sz="1700" dirty="0" err="1"/>
              <a:t>tdower@smu.du</a:t>
            </a:r>
            <a:endParaRPr lang="en-US" sz="1700" dirty="0"/>
          </a:p>
          <a:p>
            <a:r>
              <a:rPr lang="en-US" sz="1700" dirty="0"/>
              <a:t>Sue Camara – scamara@smu.edu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flipH="1">
            <a:off x="5022353" y="0"/>
            <a:ext cx="7186313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498000" cy="4616690"/>
          </a:xfrm>
        </p:spPr>
        <p:txBody>
          <a:bodyPr/>
          <a:lstStyle/>
          <a:p>
            <a:pPr algn="ctr"/>
            <a:r>
              <a:rPr lang="en-US" noProof="0" dirty="0"/>
              <a:t>Introduction &amp; Objectives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6528" y="3521502"/>
            <a:ext cx="6361470" cy="2037735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en-US" sz="6400" b="1" dirty="0">
                <a:solidFill>
                  <a:schemeClr val="tx1"/>
                </a:solidFill>
              </a:rPr>
              <a:t>What makes a high-quality wine?</a:t>
            </a:r>
          </a:p>
          <a:p>
            <a:pPr algn="ctr"/>
            <a:r>
              <a:rPr lang="en-US" sz="6400" b="1" dirty="0">
                <a:solidFill>
                  <a:schemeClr val="tx1"/>
                </a:solidFill>
              </a:rPr>
              <a:t>Our goal is to improve the consistency and quality of Olivia </a:t>
            </a:r>
            <a:r>
              <a:rPr lang="en-US" sz="6400" b="1" dirty="0" err="1">
                <a:solidFill>
                  <a:schemeClr val="tx1"/>
                </a:solidFill>
              </a:rPr>
              <a:t>Bue</a:t>
            </a:r>
            <a:r>
              <a:rPr lang="en-US" sz="6400" b="1" dirty="0">
                <a:solidFill>
                  <a:schemeClr val="tx1"/>
                </a:solidFill>
              </a:rPr>
              <a:t> Wines by utilizing data driven insights to provide clear recommendations based on real data.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F1D81-E5A7-B16E-5E0E-A2E91A6E81EE}"/>
              </a:ext>
            </a:extLst>
          </p:cNvPr>
          <p:cNvSpPr txBox="1"/>
          <p:nvPr/>
        </p:nvSpPr>
        <p:spPr>
          <a:xfrm>
            <a:off x="5022353" y="6858000"/>
            <a:ext cx="7186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sergetheconcierge.com/2011/week4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831" y="907768"/>
            <a:ext cx="7286605" cy="634323"/>
          </a:xfrm>
        </p:spPr>
        <p:txBody>
          <a:bodyPr/>
          <a:lstStyle/>
          <a:p>
            <a:r>
              <a:rPr lang="en-US" dirty="0"/>
              <a:t>What Makes a Great Wine?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07995" y="2472319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Alcohol Level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07995" y="2837444"/>
            <a:ext cx="2383764" cy="1126085"/>
          </a:xfrm>
        </p:spPr>
        <p:txBody>
          <a:bodyPr>
            <a:normAutofit/>
          </a:bodyPr>
          <a:lstStyle/>
          <a:p>
            <a:r>
              <a:rPr lang="en-US" sz="1800" dirty="0"/>
              <a:t>Higher alcohol often means fuller flavor and better ratings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23176" y="3702398"/>
            <a:ext cx="2917975" cy="365125"/>
          </a:xfrm>
        </p:spPr>
        <p:txBody>
          <a:bodyPr>
            <a:noAutofit/>
          </a:bodyPr>
          <a:lstStyle/>
          <a:p>
            <a:r>
              <a:rPr lang="en-US" dirty="0"/>
              <a:t>Lower Volatile Acidity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3652" y="4327353"/>
            <a:ext cx="2617021" cy="1126085"/>
          </a:xfrm>
        </p:spPr>
        <p:txBody>
          <a:bodyPr>
            <a:noAutofit/>
          </a:bodyPr>
          <a:lstStyle/>
          <a:p>
            <a:r>
              <a:rPr lang="en-ZA" sz="1800" dirty="0"/>
              <a:t>Less sour/vinegar taste </a:t>
            </a:r>
          </a:p>
          <a:p>
            <a:r>
              <a:rPr lang="en-ZA" sz="1800" dirty="0"/>
              <a:t>= </a:t>
            </a:r>
          </a:p>
          <a:p>
            <a:r>
              <a:rPr lang="en-ZA" sz="1800" dirty="0"/>
              <a:t>better experience</a:t>
            </a:r>
            <a:endParaRPr lang="en-US" sz="18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03986" y="2509621"/>
            <a:ext cx="2383765" cy="365125"/>
          </a:xfrm>
        </p:spPr>
        <p:txBody>
          <a:bodyPr>
            <a:noAutofit/>
          </a:bodyPr>
          <a:lstStyle/>
          <a:p>
            <a:r>
              <a:rPr lang="en-US" dirty="0"/>
              <a:t>Balanced Sulphates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03986" y="3041988"/>
            <a:ext cx="2383765" cy="774023"/>
          </a:xfrm>
        </p:spPr>
        <p:txBody>
          <a:bodyPr>
            <a:normAutofit/>
          </a:bodyPr>
          <a:lstStyle/>
          <a:p>
            <a:r>
              <a:rPr lang="en-US" sz="1800" dirty="0"/>
              <a:t>Enhance flavor and preservation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8033" y="3816011"/>
            <a:ext cx="2743200" cy="365125"/>
          </a:xfrm>
        </p:spPr>
        <p:txBody>
          <a:bodyPr>
            <a:noAutofit/>
          </a:bodyPr>
          <a:lstStyle/>
          <a:p>
            <a:r>
              <a:rPr lang="en-US" dirty="0"/>
              <a:t>Citric Acid &amp; pH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7751" y="4131137"/>
            <a:ext cx="2383765" cy="774024"/>
          </a:xfrm>
        </p:spPr>
        <p:txBody>
          <a:bodyPr>
            <a:normAutofit/>
          </a:bodyPr>
          <a:lstStyle/>
          <a:p>
            <a:r>
              <a:rPr lang="en-ZA" sz="1800" dirty="0"/>
              <a:t>Influence freshness and balance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44C42-ED33-A54B-F027-8EEA4B53E331}"/>
              </a:ext>
            </a:extLst>
          </p:cNvPr>
          <p:cNvSpPr txBox="1"/>
          <p:nvPr/>
        </p:nvSpPr>
        <p:spPr>
          <a:xfrm>
            <a:off x="2752468" y="1603159"/>
            <a:ext cx="675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factors that consistently lead to higher quality wines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7" grpId="0" build="p"/>
      <p:bldP spid="19" grpId="0" build="p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6" y="937603"/>
            <a:ext cx="7288284" cy="469490"/>
          </a:xfrm>
        </p:spPr>
        <p:txBody>
          <a:bodyPr>
            <a:noAutofit/>
          </a:bodyPr>
          <a:lstStyle/>
          <a:p>
            <a:pPr algn="ctr"/>
            <a:r>
              <a:rPr kumimoji="0" lang="en-US" sz="35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What We Looked At</a:t>
            </a:r>
            <a:endParaRPr lang="en-US" sz="3500" dirty="0"/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79561" y="1921399"/>
            <a:ext cx="2531928" cy="365125"/>
          </a:xfrm>
        </p:spPr>
        <p:txBody>
          <a:bodyPr>
            <a:noAutofit/>
          </a:bodyPr>
          <a:lstStyle/>
          <a:p>
            <a:r>
              <a:rPr lang="en-US" sz="1800" dirty="0"/>
              <a:t>Chemical measurements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8348" y="3332994"/>
            <a:ext cx="2743199" cy="365125"/>
          </a:xfrm>
        </p:spPr>
        <p:txBody>
          <a:bodyPr>
            <a:noAutofit/>
          </a:bodyPr>
          <a:lstStyle/>
          <a:p>
            <a:r>
              <a:rPr lang="en-US" sz="1800" dirty="0"/>
              <a:t>Expert wine quality ratings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87266" y="4001945"/>
            <a:ext cx="2289974" cy="365125"/>
          </a:xfrm>
        </p:spPr>
        <p:txBody>
          <a:bodyPr>
            <a:normAutofit/>
          </a:bodyPr>
          <a:lstStyle/>
          <a:p>
            <a:r>
              <a:rPr lang="en-US" sz="1800" dirty="0"/>
              <a:t>Wine Types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9561" y="2640336"/>
            <a:ext cx="2289974" cy="12413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Alcohol 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304" y="4121724"/>
            <a:ext cx="2611285" cy="9106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0 = Very Bad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10 = Very Excellent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87266" y="4393303"/>
            <a:ext cx="2706420" cy="1438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White </a:t>
            </a:r>
          </a:p>
          <a:p>
            <a:endParaRPr lang="en-US" sz="1800" dirty="0"/>
          </a:p>
          <a:p>
            <a:r>
              <a:rPr lang="en-US" sz="1800" dirty="0"/>
              <a:t>(Various Locations)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2" grpId="0" build="p"/>
      <p:bldP spid="5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33" y="3144714"/>
            <a:ext cx="3482669" cy="857362"/>
          </a:xfrm>
        </p:spPr>
        <p:txBody>
          <a:bodyPr/>
          <a:lstStyle/>
          <a:p>
            <a:r>
              <a:rPr lang="en-US" noProof="0" dirty="0"/>
              <a:t>Our Process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16283" y="1495253"/>
            <a:ext cx="3159434" cy="365125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Cleaned the data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35486" y="2779589"/>
            <a:ext cx="2859090" cy="365125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Testing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13553" y="1938697"/>
            <a:ext cx="2859091" cy="6604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Handled missing values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4786" y="3133667"/>
            <a:ext cx="3380489" cy="85736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Tested different approaches to predict wine quality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18842" y="4267256"/>
            <a:ext cx="2859089" cy="365125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Identified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26742" y="4674732"/>
            <a:ext cx="3443291" cy="10402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What really matters in making a high-quality wine and why.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37" grpId="0" build="p"/>
      <p:bldP spid="4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Our Findings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30BEC-6F07-48A4-9993-E5B985D29C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ZA" dirty="0"/>
              <a:t>Forecasting for success​</a:t>
            </a:r>
            <a:endParaRPr lang="en-US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B5D952F-2EF7-427C-974E-A567B00747E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5410" y="2333977"/>
            <a:ext cx="5007023" cy="448769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47" name="Content Placeholder 46">
            <a:extLst>
              <a:ext uri="{FF2B5EF4-FFF2-40B4-BE49-F238E27FC236}">
                <a16:creationId xmlns:a16="http://schemas.microsoft.com/office/drawing/2014/main" id="{ACADC37D-9FC5-4A0A-AC25-4FE75C3312E6}"/>
              </a:ext>
            </a:extLst>
          </p:cNvPr>
          <p:cNvGraphicFramePr>
            <a:graphicFrameLocks noGrp="1"/>
          </p:cNvGraphicFramePr>
          <p:nvPr>
            <p:ph sz="quarter" idx="38"/>
            <p:extLst>
              <p:ext uri="{D42A27DB-BD31-4B8C-83A1-F6EECF244321}">
                <p14:modId xmlns:p14="http://schemas.microsoft.com/office/powerpoint/2010/main" val="1005390803"/>
              </p:ext>
            </p:extLst>
          </p:nvPr>
        </p:nvGraphicFramePr>
        <p:xfrm>
          <a:off x="919163" y="2782888"/>
          <a:ext cx="5007023" cy="27765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1311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38819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0556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28481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121041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602110">
                <a:tc>
                  <a:txBody>
                    <a:bodyPr/>
                    <a:lstStyle/>
                    <a:p>
                      <a:pPr algn="r"/>
                      <a:endParaRPr lang="en-US" sz="1100" cap="all" spc="4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clients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orders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Gross avenue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Net revenue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1100​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$10,000​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$7,000​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20​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200​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$20,000​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$16,000​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6348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$30,000​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$25,000​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$40,000​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</a:tbl>
          </a:graphicData>
        </a:graphic>
      </p:graphicFrame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D6DF9DB-199B-4C70-8114-ED4B77E2921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912798" y="2339975"/>
            <a:ext cx="4360039" cy="449263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48" name="Content Placeholder 37" descr="Bar chart">
            <a:extLst>
              <a:ext uri="{FF2B5EF4-FFF2-40B4-BE49-F238E27FC236}">
                <a16:creationId xmlns:a16="http://schemas.microsoft.com/office/drawing/2014/main" id="{4E8184C2-9E68-48D4-BCC6-EF4E09E80397}"/>
              </a:ext>
            </a:extLst>
          </p:cNvPr>
          <p:cNvGraphicFramePr>
            <a:graphicFrameLocks noGrp="1"/>
          </p:cNvGraphicFramePr>
          <p:nvPr>
            <p:ph sz="quarter" idx="39"/>
            <p:extLst>
              <p:ext uri="{D42A27DB-BD31-4B8C-83A1-F6EECF244321}">
                <p14:modId xmlns:p14="http://schemas.microsoft.com/office/powerpoint/2010/main" val="3677444235"/>
              </p:ext>
            </p:extLst>
          </p:nvPr>
        </p:nvGraphicFramePr>
        <p:xfrm>
          <a:off x="6898511" y="2782889"/>
          <a:ext cx="4360039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524057-DF0F-09C4-0D6A-A4C55B54BADA}"/>
              </a:ext>
            </a:extLst>
          </p:cNvPr>
          <p:cNvCxnSpPr/>
          <p:nvPr/>
        </p:nvCxnSpPr>
        <p:spPr>
          <a:xfrm>
            <a:off x="521110" y="363794"/>
            <a:ext cx="1543664" cy="176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6DAF74-CDD9-456D-5444-78E8C7866AB1}"/>
              </a:ext>
            </a:extLst>
          </p:cNvPr>
          <p:cNvCxnSpPr/>
          <p:nvPr/>
        </p:nvCxnSpPr>
        <p:spPr>
          <a:xfrm>
            <a:off x="7610168" y="354673"/>
            <a:ext cx="1838632" cy="167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609" y="1762996"/>
            <a:ext cx="7736558" cy="466344"/>
          </a:xfrm>
        </p:spPr>
        <p:txBody>
          <a:bodyPr/>
          <a:lstStyle/>
          <a:p>
            <a:pPr algn="ctr"/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Predictive Tool in Action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075" y="4076963"/>
            <a:ext cx="3035881" cy="1485635"/>
          </a:xfrm>
        </p:spPr>
        <p:txBody>
          <a:bodyPr/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324" y="2806964"/>
            <a:ext cx="2693128" cy="991689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076963"/>
            <a:ext cx="3035880" cy="1485635"/>
          </a:xfrm>
        </p:spPr>
        <p:txBody>
          <a:bodyPr>
            <a:norm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40173" y="2806964"/>
            <a:ext cx="2693128" cy="991689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1485635"/>
          </a:xfrm>
        </p:spPr>
        <p:txBody>
          <a:bodyPr>
            <a:norm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54855F-48FF-A716-FD66-681EB44D1B88}"/>
              </a:ext>
            </a:extLst>
          </p:cNvPr>
          <p:cNvSpPr txBox="1"/>
          <p:nvPr/>
        </p:nvSpPr>
        <p:spPr>
          <a:xfrm>
            <a:off x="1063312" y="2318949"/>
            <a:ext cx="1085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built a tool that can predict wine quality before tasting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Helps spot potential issues early or test new blends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Visual: prediction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03B3-9DBC-62EC-17E1-E8C15BEAA6A5}"/>
              </a:ext>
            </a:extLst>
          </p:cNvPr>
          <p:cNvSpPr txBox="1"/>
          <p:nvPr/>
        </p:nvSpPr>
        <p:spPr>
          <a:xfrm>
            <a:off x="3371888" y="4885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(Optional) </a:t>
            </a:r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729851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276" y="1881921"/>
            <a:ext cx="7133627" cy="4617202"/>
          </a:xfrm>
        </p:spPr>
        <p:txBody>
          <a:bodyPr/>
          <a:lstStyle/>
          <a:p>
            <a:r>
              <a:rPr lang="en-US" dirty="0"/>
              <a:t>What This Means for You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6836" y="3047757"/>
            <a:ext cx="4614604" cy="3451366"/>
          </a:xfrm>
        </p:spPr>
        <p:txBody>
          <a:bodyPr/>
          <a:lstStyle/>
          <a:p>
            <a:pPr algn="ctr"/>
            <a:r>
              <a:rPr lang="en-ZA" sz="1800" b="1" dirty="0"/>
              <a:t>Actionable Recommendations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specific alcohol ranges for optimal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Keep volatile acidity low during fermentation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Fine-tune sulphate levels to lift wine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pH and citric acid as dials to adjust freshness and 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2" y="2219537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What we delivered</a:t>
            </a:r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5472" y="2947821"/>
            <a:ext cx="11926528" cy="2307459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sz="2600" dirty="0"/>
              <a:t>A clearer understanding of what impacts wine quality</a:t>
            </a:r>
          </a:p>
          <a:p>
            <a:endParaRPr lang="en-US" sz="2600" dirty="0"/>
          </a:p>
          <a:p>
            <a:r>
              <a:rPr lang="en-US" sz="2600" dirty="0"/>
              <a:t>A set of data-driven, winemaker-friendly recommendations</a:t>
            </a:r>
          </a:p>
          <a:p>
            <a:endParaRPr lang="en-US" sz="2600" dirty="0"/>
          </a:p>
          <a:p>
            <a:r>
              <a:rPr lang="en-US" sz="2600" dirty="0"/>
              <a:t>Tools to support more consistent production outcomes</a:t>
            </a:r>
          </a:p>
          <a:p>
            <a:endParaRPr lang="en-US" sz="2600" dirty="0"/>
          </a:p>
          <a:p>
            <a:r>
              <a:rPr lang="en-US" sz="2600" dirty="0"/>
              <a:t>“We used science to uncover what your palate already knows — now you can use both.”​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241754" y="786581"/>
            <a:ext cx="7708491" cy="1193620"/>
          </a:xfrm>
        </p:spPr>
        <p:txBody>
          <a:bodyPr>
            <a:normAutofit/>
          </a:bodyPr>
          <a:lstStyle/>
          <a:p>
            <a:r>
              <a:rPr lang="en-US" sz="3500" b="1" dirty="0"/>
              <a:t>Summary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150</TotalTime>
  <Words>566</Words>
  <Application>Microsoft Office PowerPoint</Application>
  <PresentationFormat>Widescreen</PresentationFormat>
  <Paragraphs>133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Avenir Next LT Pro</vt:lpstr>
      <vt:lpstr>Bierstadt</vt:lpstr>
      <vt:lpstr>Calibri</vt:lpstr>
      <vt:lpstr>Courier New</vt:lpstr>
      <vt:lpstr>Posterama</vt:lpstr>
      <vt:lpstr>Posterama Bold</vt:lpstr>
      <vt:lpstr>Office Theme</vt:lpstr>
      <vt:lpstr>"Elevating Wine Quality with Data-Driven Insights"                                    Robert Renzoni Vineyards                                   Riverside California</vt:lpstr>
      <vt:lpstr>Introduction &amp; Objectives</vt:lpstr>
      <vt:lpstr>What Makes a Great Wine?</vt:lpstr>
      <vt:lpstr>What We Looked At</vt:lpstr>
      <vt:lpstr>Our Process</vt:lpstr>
      <vt:lpstr>Our Findings</vt:lpstr>
      <vt:lpstr>Predictive Tool in Action</vt:lpstr>
      <vt:lpstr>What This Means for You</vt:lpstr>
      <vt:lpstr>What we delivered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Camara</dc:creator>
  <cp:lastModifiedBy>S Camara</cp:lastModifiedBy>
  <cp:revision>1</cp:revision>
  <dcterms:created xsi:type="dcterms:W3CDTF">2025-04-07T04:52:37Z</dcterms:created>
  <dcterms:modified xsi:type="dcterms:W3CDTF">2025-04-07T19:38:01Z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